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media/audio2.bin" ContentType="audio/unknown"/>
  <Override PartName="/ppt/media/audio1.bin" ContentType="audio/unknown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1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21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4" Type="http://schemas.openxmlformats.org/officeDocument/2006/relationships/slide" Target="slides/slide3.xml"/><Relationship Id="rId10" Type="http://schemas.openxmlformats.org/officeDocument/2006/relationships/tableStyles" Target="tableStyles.xml"/><Relationship Id="rId5" Type="http://schemas.openxmlformats.org/officeDocument/2006/relationships/slide" Target="slides/slide4.xml"/><Relationship Id="rId7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heme" Target="theme/theme1.xml"/><Relationship Id="rId3" Type="http://schemas.openxmlformats.org/officeDocument/2006/relationships/slide" Target="slides/slide2.xml"/><Relationship Id="rId6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B9F51-C26B-4644-AC7E-A618488A626A}" type="datetimeFigureOut">
              <a:rPr lang="en-US" smtClean="0"/>
              <a:pPr/>
              <a:t>12/8/10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F21C145-317C-4DEC-9A6B-045D66B7A0F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heel spokes="2"/>
    <p:sndAc>
      <p:stSnd>
        <p:snd r:embed="rId1" name="Pong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9BD5C-5C3A-CE40-A59E-F7B7CEF527B2}" type="datetimeFigureOut">
              <a:rPr lang="en-US" smtClean="0"/>
              <a:pPr/>
              <a:t>12/8/10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8E15-435B-4441-998A-A992C6302BE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heel spokes="2"/>
    <p:sndAc>
      <p:stSnd>
        <p:snd r:embed="rId1" name="Pong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9BD5C-5C3A-CE40-A59E-F7B7CEF527B2}" type="datetimeFigureOut">
              <a:rPr lang="en-US" smtClean="0"/>
              <a:pPr/>
              <a:t>12/8/10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8E15-435B-4441-998A-A992C6302BE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heel spokes="2"/>
    <p:sndAc>
      <p:stSnd>
        <p:snd r:embed="rId1" name="Pong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9BD5C-5C3A-CE40-A59E-F7B7CEF527B2}" type="datetimeFigureOut">
              <a:rPr lang="en-US" smtClean="0"/>
              <a:pPr/>
              <a:t>12/8/10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5938E15-435B-4441-998A-A992C6302BE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heel spokes="2"/>
    <p:sndAc>
      <p:stSnd>
        <p:snd r:embed="rId1" name="Pong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AB499-F5DE-4BE5-BB26-90CC428051F7}" type="datetime1">
              <a:rPr lang="en-US" smtClean="0"/>
              <a:pPr/>
              <a:t>12/8/10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5CD18-686B-47A9-AFD5-66CE5FA52A6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2"/>
    <p:sndAc>
      <p:stSnd>
        <p:snd r:embed="rId1" name="Pong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9BD5C-5C3A-CE40-A59E-F7B7CEF527B2}" type="datetimeFigureOut">
              <a:rPr lang="en-US" smtClean="0"/>
              <a:pPr/>
              <a:t>12/8/10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8E15-435B-4441-998A-A992C6302BE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heel spokes="2"/>
    <p:sndAc>
      <p:stSnd>
        <p:snd r:embed="rId1" name="Pong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9BD5C-5C3A-CE40-A59E-F7B7CEF527B2}" type="datetimeFigureOut">
              <a:rPr lang="en-US" smtClean="0"/>
              <a:pPr/>
              <a:t>12/8/10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5938E15-435B-4441-998A-A992C6302B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  <p:transition spd="slow">
    <p:wheel spokes="2"/>
    <p:sndAc>
      <p:stSnd>
        <p:snd r:embed="rId1" name="Pong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9BD5C-5C3A-CE40-A59E-F7B7CEF527B2}" type="datetimeFigureOut">
              <a:rPr lang="en-US" smtClean="0"/>
              <a:pPr/>
              <a:t>12/8/10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8E15-435B-4441-998A-A992C6302BE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heel spokes="2"/>
    <p:sndAc>
      <p:stSnd>
        <p:snd r:embed="rId1" name="Pong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9BD5C-5C3A-CE40-A59E-F7B7CEF527B2}" type="datetimeFigureOut">
              <a:rPr lang="en-US" smtClean="0"/>
              <a:pPr/>
              <a:t>12/8/10</a:t>
            </a:fld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8E15-435B-4441-998A-A992C6302BE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heel spokes="2"/>
    <p:sndAc>
      <p:stSnd>
        <p:snd r:embed="rId1" name="Pong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9BD5C-5C3A-CE40-A59E-F7B7CEF527B2}" type="datetimeFigureOut">
              <a:rPr lang="en-US" smtClean="0"/>
              <a:pPr/>
              <a:t>12/8/10</a:t>
            </a:fld>
            <a:endParaRPr lang="en-US" dirty="0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8E15-435B-4441-998A-A992C6302BE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heel spokes="2"/>
    <p:sndAc>
      <p:stSnd>
        <p:snd r:embed="rId1" name="Pong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9BD5C-5C3A-CE40-A59E-F7B7CEF527B2}" type="datetimeFigureOut">
              <a:rPr lang="en-US" smtClean="0"/>
              <a:pPr/>
              <a:t>12/8/10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8E15-435B-4441-998A-A992C6302B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 spd="slow">
    <p:wheel spokes="2"/>
    <p:sndAc>
      <p:stSnd>
        <p:snd r:embed="rId1" name="Pong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bin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5D9BD5C-5C3A-CE40-A59E-F7B7CEF527B2}" type="datetimeFigureOut">
              <a:rPr lang="en-US" smtClean="0"/>
              <a:pPr/>
              <a:t>12/8/10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5938E15-435B-4441-998A-A992C6302BE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</p:sldLayoutIdLst>
  <p:transition spd="slow">
    <p:wheel spokes="2"/>
    <p:sndAc>
      <p:stSnd>
        <p:snd r:embed="rId13" name="Pong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bin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Franklin Elementary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Recess Problem</a:t>
            </a:r>
            <a:endParaRPr lang="en-US" dirty="0"/>
          </a:p>
        </p:txBody>
      </p:sp>
    </p:spTree>
  </p:cSld>
  <p:clrMapOvr>
    <a:masterClrMapping/>
  </p:clrMapOvr>
  <p:transition>
    <p:checker dir="vert"/>
    <p:sndAc>
      <p:stSnd>
        <p:snd r:embed="rId2" name="Pong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The Recess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Franklin Elementary, recesses were getting out of hand</a:t>
            </a:r>
            <a:r>
              <a:rPr lang="en-US" dirty="0" smtClean="0"/>
              <a:t>. Their basketball court was torn down because the school had no money. </a:t>
            </a:r>
            <a:r>
              <a:rPr lang="en-US" dirty="0" smtClean="0"/>
              <a:t>There were lots of fights on the playground. They couldn’t agree on rules for most of the games played outside</a:t>
            </a:r>
            <a:r>
              <a:rPr lang="en-US" dirty="0" smtClean="0"/>
              <a:t>. People could have gotten in really big trouble.</a:t>
            </a:r>
            <a:endParaRPr lang="en-US" dirty="0"/>
          </a:p>
        </p:txBody>
      </p:sp>
    </p:spTree>
  </p:cSld>
  <p:clrMapOvr>
    <a:masterClrMapping/>
  </p:clrMapOvr>
  <p:transition spd="slow">
    <p:wheel/>
    <p:sndAc>
      <p:stSnd>
        <p:snd r:embed="rId2" name="Pong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How They Solved it.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</a:t>
            </a:r>
            <a:r>
              <a:rPr lang="en-US" dirty="0" smtClean="0"/>
              <a:t>let the children decide on the rules for the most popular games in the schoolyard like kickball and basketball.</a:t>
            </a:r>
            <a:r>
              <a:rPr lang="en-US" dirty="0" smtClean="0"/>
              <a:t> They eventually designated </a:t>
            </a:r>
            <a:r>
              <a:rPr lang="en-US" dirty="0" smtClean="0"/>
              <a:t>some lottery money and were able to build a new basketball court.</a:t>
            </a:r>
            <a:endParaRPr lang="en-US" dirty="0"/>
          </a:p>
        </p:txBody>
      </p:sp>
    </p:spTree>
  </p:cSld>
  <p:clrMapOvr>
    <a:masterClrMapping/>
  </p:clrMapOvr>
  <mc:AlternateContent>
    <mc:Choice xmlns:mp="http://schemas.microsoft.com/office/mac/powerpoint/2008/main" Requires="mp">
      <mp:transition spd="slow">
        <mp:cube dir="r"/>
        <mp:sndAc>
          <p:stSnd>
            <p:snd r:embed="rId2" name="Pong"/>
          </p:stSnd>
        </mp:sndAc>
      </mp:transition>
    </mc:Choice>
    <mc:Fallback>
      <p:transition spd="slow">
        <p:cover dir="r"/>
        <p:sndAc>
          <p:stSnd>
            <p:snd r:embed="rId2" name="Pong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It Worked!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problem would have gotten so out of hand if the problem solving team hadn’t worked out this problem, it might have been absolute chaos</a:t>
            </a:r>
            <a:r>
              <a:rPr lang="en-US" dirty="0" smtClean="0"/>
              <a:t>! The kids at the school came back to living their normal </a:t>
            </a:r>
            <a:r>
              <a:rPr lang="en-US" dirty="0" smtClean="0"/>
              <a:t>lives.</a:t>
            </a:r>
            <a:endParaRPr lang="en-US" dirty="0"/>
          </a:p>
        </p:txBody>
      </p:sp>
    </p:spTree>
  </p:cSld>
  <p:clrMapOvr>
    <a:masterClrMapping/>
  </p:clrMapOvr>
  <p:transition spd="slow">
    <p:strips dir="rd"/>
    <p:sndAc>
      <p:stSnd>
        <p:snd r:embed="rId2" name="Pong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ヒラギノ角ゴ Pro W6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ＭＳ Ｐゴシック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Trek.thmx</Template>
  <TotalTime>66</TotalTime>
  <Words>151</Words>
  <Application>Microsoft Macintosh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Trek</vt:lpstr>
      <vt:lpstr>Franklin Elementary</vt:lpstr>
      <vt:lpstr>      The Recess Problem</vt:lpstr>
      <vt:lpstr>         How They Solved it.</vt:lpstr>
      <vt:lpstr>       It Worked!</vt:lpstr>
    </vt:vector>
  </TitlesOfParts>
  <Company>WSD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Franklin Elementary</dc:title>
  <dc:creator>HALLERMEIER, ETHAN</dc:creator>
  <cp:lastModifiedBy>HALLERMEIER, ETHAN</cp:lastModifiedBy>
  <cp:revision>3</cp:revision>
  <dcterms:created xsi:type="dcterms:W3CDTF">2010-12-08T19:31:49Z</dcterms:created>
  <dcterms:modified xsi:type="dcterms:W3CDTF">2010-12-08T20:04:27Z</dcterms:modified>
</cp:coreProperties>
</file>